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ĺž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ĺž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6609-1222-4926-97A1-CC13FABD6626}" type="datetimeFigureOut">
              <a:rPr lang="sk-SK" smtClean="0"/>
              <a:pPr/>
              <a:t>31. 7. 2012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2E25054-7C63-4821-A474-2E7FC73DEA2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6609-1222-4926-97A1-CC13FABD6626}" type="datetimeFigureOut">
              <a:rPr lang="sk-SK" smtClean="0"/>
              <a:pPr/>
              <a:t>31. 7. 2012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5054-7C63-4821-A474-2E7FC73DEA2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6609-1222-4926-97A1-CC13FABD6626}" type="datetimeFigureOut">
              <a:rPr lang="sk-SK" smtClean="0"/>
              <a:pPr/>
              <a:t>31. 7. 2012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5054-7C63-4821-A474-2E7FC73DEA2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6609-1222-4926-97A1-CC13FABD6626}" type="datetimeFigureOut">
              <a:rPr lang="sk-SK" smtClean="0"/>
              <a:pPr/>
              <a:t>31. 7. 2012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5054-7C63-4821-A474-2E7FC73DEA2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ĺž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ĺž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6609-1222-4926-97A1-CC13FABD6626}" type="datetimeFigureOut">
              <a:rPr lang="sk-SK" smtClean="0"/>
              <a:pPr/>
              <a:t>31. 7. 2012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7" name="Obdĺž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2E25054-7C63-4821-A474-2E7FC73DEA2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6609-1222-4926-97A1-CC13FABD6626}" type="datetimeFigureOut">
              <a:rPr lang="sk-SK" smtClean="0"/>
              <a:pPr/>
              <a:t>31. 7. 2012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5054-7C63-4821-A474-2E7FC73DEA2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6609-1222-4926-97A1-CC13FABD6626}" type="datetimeFigureOut">
              <a:rPr lang="sk-SK" smtClean="0"/>
              <a:pPr/>
              <a:t>31. 7. 2012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5054-7C63-4821-A474-2E7FC73DEA2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6609-1222-4926-97A1-CC13FABD6626}" type="datetimeFigureOut">
              <a:rPr lang="sk-SK" smtClean="0"/>
              <a:pPr/>
              <a:t>31. 7. 2012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5054-7C63-4821-A474-2E7FC73DEA2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6609-1222-4926-97A1-CC13FABD6626}" type="datetimeFigureOut">
              <a:rPr lang="sk-SK" smtClean="0"/>
              <a:pPr/>
              <a:t>31. 7. 2012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5054-7C63-4821-A474-2E7FC73DEA2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ĺž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6609-1222-4926-97A1-CC13FABD6626}" type="datetimeFigureOut">
              <a:rPr lang="sk-SK" smtClean="0"/>
              <a:pPr/>
              <a:t>31. 7. 2012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5054-7C63-4821-A474-2E7FC73DEA2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6609-1222-4926-97A1-CC13FABD6626}" type="datetimeFigureOut">
              <a:rPr lang="sk-SK" smtClean="0"/>
              <a:pPr/>
              <a:t>31. 7. 2012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2E25054-7C63-4821-A474-2E7FC73DEA2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Obdĺž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ĺž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ĺžn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4776609-1222-4926-97A1-CC13FABD6626}" type="datetimeFigureOut">
              <a:rPr lang="sk-SK" smtClean="0"/>
              <a:pPr/>
              <a:t>31. 7. 2012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2E25054-7C63-4821-A474-2E7FC73DEA2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s://www.ev-portal.com/Catalogues/layout/Print/Cache/45kdow450fnnug55q0004u55_12_21278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9325" y="95250"/>
            <a:ext cx="4705350" cy="66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uľka 2"/>
          <p:cNvGraphicFramePr>
            <a:graphicFrameLocks noGrp="1"/>
          </p:cNvGraphicFramePr>
          <p:nvPr/>
        </p:nvGraphicFramePr>
        <p:xfrm>
          <a:off x="1524000" y="5375488"/>
          <a:ext cx="60960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792088">
                <a:tc>
                  <a:txBody>
                    <a:bodyPr/>
                    <a:lstStyle/>
                    <a:p>
                      <a:r>
                        <a:rPr lang="sk-SK" sz="6000" dirty="0" smtClean="0">
                          <a:solidFill>
                            <a:schemeClr val="accent1"/>
                          </a:solidFill>
                        </a:rPr>
                        <a:t>Oranžové šípky</a:t>
                      </a:r>
                      <a:endParaRPr lang="sk-SK" sz="60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/>
        </p:nvGraphicFramePr>
        <p:xfrm>
          <a:off x="971600" y="836714"/>
          <a:ext cx="7067500" cy="5286273"/>
        </p:xfrm>
        <a:graphic>
          <a:graphicData uri="http://schemas.openxmlformats.org/drawingml/2006/table">
            <a:tbl>
              <a:tblPr/>
              <a:tblGrid>
                <a:gridCol w="1426772"/>
                <a:gridCol w="1526315"/>
                <a:gridCol w="929061"/>
                <a:gridCol w="796338"/>
                <a:gridCol w="796338"/>
                <a:gridCol w="796338"/>
                <a:gridCol w="796338"/>
              </a:tblGrid>
              <a:tr h="895765">
                <a:tc gridSpan="6"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 dirty="0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  <a:r>
                        <a:rPr lang="sk-SK" sz="1400" b="1" i="0" u="none" strike="noStrike" dirty="0" err="1">
                          <a:solidFill>
                            <a:srgbClr val="696969"/>
                          </a:solidFill>
                          <a:latin typeface="Tahoma"/>
                        </a:rPr>
                        <a:t>Line</a:t>
                      </a:r>
                      <a:r>
                        <a:rPr lang="sk-SK" sz="1400" b="1" i="0" u="none" strike="noStrike" dirty="0">
                          <a:solidFill>
                            <a:srgbClr val="696969"/>
                          </a:solidFill>
                          <a:latin typeface="Tahoma"/>
                        </a:rPr>
                        <a:t> </a:t>
                      </a:r>
                      <a:r>
                        <a:rPr lang="sk-SK" sz="1400" b="1" i="0" u="none" strike="noStrike" dirty="0" err="1">
                          <a:solidFill>
                            <a:srgbClr val="696969"/>
                          </a:solidFill>
                          <a:latin typeface="Tahoma"/>
                        </a:rPr>
                        <a:t>trimming</a:t>
                      </a:r>
                      <a:r>
                        <a:rPr lang="sk-SK" sz="1400" b="1" i="0" u="none" strike="noStrike" dirty="0">
                          <a:solidFill>
                            <a:srgbClr val="696969"/>
                          </a:solidFill>
                          <a:latin typeface="Tahoma"/>
                        </a:rPr>
                        <a:t> </a:t>
                      </a:r>
                      <a:r>
                        <a:rPr lang="sk-SK" sz="1400" b="1" i="0" u="none" strike="noStrike" dirty="0" err="1">
                          <a:solidFill>
                            <a:srgbClr val="696969"/>
                          </a:solidFill>
                          <a:latin typeface="Tahoma"/>
                        </a:rPr>
                        <a:t>heads</a:t>
                      </a:r>
                      <a:r>
                        <a:rPr lang="sk-SK" sz="1400" b="1" i="0" u="none" strike="noStrike" dirty="0">
                          <a:solidFill>
                            <a:srgbClr val="696969"/>
                          </a:solidFill>
                          <a:latin typeface="Tahoma"/>
                        </a:rPr>
                        <a:t> DOLMAR</a:t>
                      </a:r>
                      <a:r>
                        <a:rPr lang="sk-SK" sz="1400" b="0" i="0" u="none" strike="noStrike" dirty="0">
                          <a:solidFill>
                            <a:srgbClr val="808080"/>
                          </a:solidFill>
                          <a:latin typeface="Tahoma"/>
                        </a:rPr>
                        <a:t> - 3l </a:t>
                      </a:r>
                      <a:r>
                        <a:rPr lang="sk-SK" sz="1400" b="0" i="0" u="none" strike="noStrike" dirty="0" err="1">
                          <a:solidFill>
                            <a:srgbClr val="808080"/>
                          </a:solidFill>
                          <a:latin typeface="Tahoma"/>
                        </a:rPr>
                        <a:t>Tap&amp;Go</a:t>
                      </a:r>
                      <a:r>
                        <a:rPr lang="sk-SK" sz="1400" b="0" i="0" u="none" strike="noStrike" dirty="0">
                          <a:solidFill>
                            <a:srgbClr val="808080"/>
                          </a:solidFill>
                          <a:latin typeface="Tahoma"/>
                        </a:rPr>
                        <a:t> </a:t>
                      </a:r>
                      <a:r>
                        <a:rPr lang="sk-SK" sz="1400" b="0" i="0" u="none" strike="noStrike" dirty="0" err="1">
                          <a:solidFill>
                            <a:srgbClr val="808080"/>
                          </a:solidFill>
                          <a:latin typeface="Tahoma"/>
                        </a:rPr>
                        <a:t>Comfort</a:t>
                      </a:r>
                      <a:r>
                        <a:rPr lang="sk-SK" sz="1400" b="0" i="0" u="none" strike="noStrike" dirty="0">
                          <a:solidFill>
                            <a:srgbClr val="808080"/>
                          </a:solidFill>
                          <a:latin typeface="Tahoma"/>
                        </a:rPr>
                        <a:t> </a:t>
                      </a:r>
                      <a:r>
                        <a:rPr lang="sk-SK" sz="1400" b="0" i="0" u="none" strike="noStrike" dirty="0" err="1">
                          <a:solidFill>
                            <a:srgbClr val="808080"/>
                          </a:solidFill>
                          <a:latin typeface="Tahoma"/>
                        </a:rPr>
                        <a:t>Trim</a:t>
                      </a:r>
                      <a:r>
                        <a:rPr lang="sk-SK" sz="1400" b="0" i="0" u="none" strike="noStrike" dirty="0">
                          <a:solidFill>
                            <a:srgbClr val="808080"/>
                          </a:solidFill>
                          <a:latin typeface="Tahoma"/>
                        </a:rPr>
                        <a:t> </a:t>
                      </a:r>
                      <a:r>
                        <a:rPr lang="sk-SK" sz="2000" b="1" i="0" u="none" strike="noStrike" dirty="0">
                          <a:solidFill>
                            <a:schemeClr val="accent1"/>
                          </a:solidFill>
                          <a:latin typeface="Tahoma"/>
                        </a:rPr>
                        <a:t>"</a:t>
                      </a:r>
                      <a:r>
                        <a:rPr lang="sk-SK" sz="2000" b="1" i="0" u="none" strike="noStrike" dirty="0" err="1">
                          <a:solidFill>
                            <a:schemeClr val="accent1"/>
                          </a:solidFill>
                          <a:latin typeface="Tahoma"/>
                        </a:rPr>
                        <a:t>Medium</a:t>
                      </a:r>
                      <a:r>
                        <a:rPr lang="sk-SK" sz="2000" b="1" i="0" u="none" strike="noStrike" dirty="0">
                          <a:solidFill>
                            <a:schemeClr val="accent1"/>
                          </a:solidFill>
                          <a:latin typeface="Tahoma"/>
                        </a:rPr>
                        <a:t>" </a:t>
                      </a:r>
                      <a:r>
                        <a:rPr lang="sk-SK" sz="1400" b="0" i="0" u="none" strike="noStrike" dirty="0">
                          <a:solidFill>
                            <a:srgbClr val="808080"/>
                          </a:solidFill>
                          <a:latin typeface="Tahoma"/>
                        </a:rPr>
                        <a:t>381224240</a:t>
                      </a:r>
                      <a:endParaRPr lang="sk-SK" sz="10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479"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8958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FFFFFF"/>
                          </a:solidFill>
                          <a:latin typeface="Tahoma"/>
                        </a:rPr>
                        <a:t>Pos.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9696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 err="1">
                          <a:solidFill>
                            <a:srgbClr val="FFFFFF"/>
                          </a:solidFill>
                          <a:latin typeface="Tahoma"/>
                        </a:rPr>
                        <a:t>Qty</a:t>
                      </a:r>
                      <a:r>
                        <a:rPr lang="sk-SK" sz="1000" b="0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9696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FFFFFF"/>
                          </a:solidFill>
                          <a:latin typeface="Tahoma"/>
                        </a:rPr>
                        <a:t>Part No.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9696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FFFFFF"/>
                          </a:solidFill>
                          <a:latin typeface="Tahoma"/>
                        </a:rPr>
                        <a:t>Notes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9696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FFFFFF"/>
                          </a:solidFill>
                          <a:latin typeface="Tahoma"/>
                        </a:rPr>
                        <a:t>Description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9696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FFFFFF"/>
                          </a:solidFill>
                          <a:latin typeface="Tahoma"/>
                        </a:rPr>
                        <a:t>Specification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9696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FFFFFF"/>
                          </a:solidFill>
                          <a:latin typeface="Tahoma"/>
                        </a:rPr>
                        <a:t>TI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96969"/>
                    </a:solidFill>
                  </a:tcPr>
                </a:tc>
              </a:tr>
              <a:tr h="1085011"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381224240 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NYLON CUTTING HEAD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COMFORT TRIM MEDIUM (DOLMAR)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227095"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2 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380224741 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HOUSING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1574"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3 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2 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378224020 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THREAD BUSH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41574"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4 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NYLON LINE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Ø 2,4 MM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70532"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5 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381224230 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ADAPTER KIT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TAP&amp;GO COMFORT TRIM MEDIUM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227095"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6 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380224743 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SPRING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7095"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7 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380224745 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SPOOL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227095"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8 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380224748 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COVER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 dirty="0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2" descr="https://www.ev-portal.com/Virtual_DataCatalogs/DOLMAR/DOLMAR/Logo/Logo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92696"/>
            <a:ext cx="10287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www.ev-portal.com/Catalogues/layout/Print/Cache/45kdow450fnnug55q0004u55_12_21286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9325" y="95250"/>
            <a:ext cx="4705350" cy="5782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uľka 2"/>
          <p:cNvGraphicFramePr>
            <a:graphicFrameLocks noGrp="1"/>
          </p:cNvGraphicFramePr>
          <p:nvPr/>
        </p:nvGraphicFramePr>
        <p:xfrm>
          <a:off x="1524000" y="5591512"/>
          <a:ext cx="6072336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2336"/>
              </a:tblGrid>
              <a:tr h="936104">
                <a:tc>
                  <a:txBody>
                    <a:bodyPr/>
                    <a:lstStyle/>
                    <a:p>
                      <a:r>
                        <a:rPr lang="sk-SK" sz="6000" b="1" dirty="0" smtClean="0">
                          <a:solidFill>
                            <a:srgbClr val="FF0000"/>
                          </a:solidFill>
                        </a:rPr>
                        <a:t>Červené šípky</a:t>
                      </a:r>
                      <a:endParaRPr lang="sk-SK" sz="6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/>
        </p:nvGraphicFramePr>
        <p:xfrm>
          <a:off x="1187620" y="692697"/>
          <a:ext cx="6480728" cy="4768304"/>
        </p:xfrm>
        <a:graphic>
          <a:graphicData uri="http://schemas.openxmlformats.org/drawingml/2006/table">
            <a:tbl>
              <a:tblPr/>
              <a:tblGrid>
                <a:gridCol w="810091"/>
                <a:gridCol w="810091"/>
                <a:gridCol w="810091"/>
                <a:gridCol w="810091"/>
                <a:gridCol w="810091"/>
                <a:gridCol w="810091"/>
                <a:gridCol w="810091"/>
                <a:gridCol w="810091"/>
              </a:tblGrid>
              <a:tr h="821748">
                <a:tc gridSpan="7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696969"/>
                          </a:solidFill>
                          <a:latin typeface="Tahoma"/>
                        </a:rPr>
                        <a:t> Line trimming heads DOLMAR</a:t>
                      </a:r>
                      <a:r>
                        <a:rPr lang="en-US" sz="1400" b="0" i="0" u="none" strike="noStrike" dirty="0">
                          <a:solidFill>
                            <a:srgbClr val="808080"/>
                          </a:solidFill>
                          <a:latin typeface="Tahoma"/>
                        </a:rPr>
                        <a:t> - 3m </a:t>
                      </a:r>
                      <a:r>
                        <a:rPr lang="en-US" sz="1400" b="0" i="0" u="none" strike="noStrike" dirty="0" err="1">
                          <a:solidFill>
                            <a:srgbClr val="808080"/>
                          </a:solidFill>
                          <a:latin typeface="Tahoma"/>
                        </a:rPr>
                        <a:t>Tap&amp;Go</a:t>
                      </a:r>
                      <a:r>
                        <a:rPr lang="en-US" sz="1400" b="0" i="0" u="none" strike="noStrike" dirty="0">
                          <a:solidFill>
                            <a:srgbClr val="808080"/>
                          </a:solidFill>
                          <a:latin typeface="Tahoma"/>
                        </a:rPr>
                        <a:t> Comfort Trim </a:t>
                      </a: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ahoma"/>
                        </a:rPr>
                        <a:t>"Large" </a:t>
                      </a:r>
                      <a:r>
                        <a:rPr lang="en-US" sz="1400" b="0" i="0" u="none" strike="noStrike" dirty="0">
                          <a:solidFill>
                            <a:srgbClr val="808080"/>
                          </a:solidFill>
                          <a:latin typeface="Tahoma"/>
                        </a:rPr>
                        <a:t>382224300</a:t>
                      </a:r>
                      <a:endParaRPr lang="en-US" sz="1400" b="1" i="0" u="none" strike="noStrike" dirty="0">
                        <a:solidFill>
                          <a:srgbClr val="696969"/>
                        </a:solidFill>
                        <a:latin typeface="Tahom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624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FFFFFF"/>
                          </a:solidFill>
                          <a:latin typeface="Tahoma"/>
                        </a:rPr>
                        <a:t>Pos.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9696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FFFFFF"/>
                          </a:solidFill>
                          <a:latin typeface="Tahoma"/>
                        </a:rPr>
                        <a:t>Qty.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9696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FFFFFF"/>
                          </a:solidFill>
                          <a:latin typeface="Tahoma"/>
                        </a:rPr>
                        <a:t>Part No.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9696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FFFFFF"/>
                          </a:solidFill>
                          <a:latin typeface="Tahoma"/>
                        </a:rPr>
                        <a:t>Notes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9696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FFFFFF"/>
                          </a:solidFill>
                          <a:latin typeface="Tahoma"/>
                        </a:rPr>
                        <a:t>Description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9696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FFFFFF"/>
                          </a:solidFill>
                          <a:latin typeface="Tahoma"/>
                        </a:rPr>
                        <a:t>Specification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9696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FFFFFF"/>
                          </a:solidFill>
                          <a:latin typeface="Tahoma"/>
                        </a:rPr>
                        <a:t>TI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9696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2249"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382224300 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NYLON CUTTING HEAD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COMFORT TRIM LARGE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8437"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2 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2 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380224613 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EYELET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8437"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3 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380224721 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HOUSING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8437"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4 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NYLON LINE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Ø 3,0 MM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6061"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5 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382224310 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ADAPTER KIT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TAP&amp;GO COMFORT TRIM LARGE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8437"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6 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380224723 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SPRING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8437"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7 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380224725 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SPOOL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8437"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8 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380224728 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COVER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" name="Picture 3" descr="https://www.ev-portal.com/Virtual_DataCatalogs/DOLMAR/DOLMAR/Logo/Logo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92696"/>
            <a:ext cx="10287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www.ev-portal.com/Catalogues/layout/Print/Cache/45kdow450fnnug55q0004u55_12_2130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9325" y="95250"/>
            <a:ext cx="4705350" cy="5998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uľka 2"/>
          <p:cNvGraphicFramePr>
            <a:graphicFrameLocks noGrp="1"/>
          </p:cNvGraphicFramePr>
          <p:nvPr/>
        </p:nvGraphicFramePr>
        <p:xfrm>
          <a:off x="1524000" y="5589240"/>
          <a:ext cx="6000328" cy="100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328"/>
              </a:tblGrid>
              <a:tr h="1008112">
                <a:tc>
                  <a:txBody>
                    <a:bodyPr/>
                    <a:lstStyle/>
                    <a:p>
                      <a:r>
                        <a:rPr lang="sk-SK" sz="6000" dirty="0" smtClean="0">
                          <a:solidFill>
                            <a:srgbClr val="00B050"/>
                          </a:solidFill>
                        </a:rPr>
                        <a:t>Zelené šípky</a:t>
                      </a:r>
                      <a:endParaRPr lang="sk-SK" sz="60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/>
        </p:nvGraphicFramePr>
        <p:xfrm>
          <a:off x="1115616" y="620686"/>
          <a:ext cx="6840760" cy="4845887"/>
        </p:xfrm>
        <a:graphic>
          <a:graphicData uri="http://schemas.openxmlformats.org/drawingml/2006/table">
            <a:tbl>
              <a:tblPr/>
              <a:tblGrid>
                <a:gridCol w="855095"/>
                <a:gridCol w="855095"/>
                <a:gridCol w="855095"/>
                <a:gridCol w="855095"/>
                <a:gridCol w="855095"/>
                <a:gridCol w="855095"/>
                <a:gridCol w="855095"/>
                <a:gridCol w="855095"/>
              </a:tblGrid>
              <a:tr h="825899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696969"/>
                          </a:solidFill>
                          <a:latin typeface="Tahoma"/>
                        </a:rPr>
                        <a:t> Line trimming heads DOLMAR</a:t>
                      </a:r>
                      <a:r>
                        <a:rPr lang="en-US" sz="1400" b="0" i="0" u="none" strike="noStrike" dirty="0">
                          <a:solidFill>
                            <a:srgbClr val="808080"/>
                          </a:solidFill>
                          <a:latin typeface="Tahoma"/>
                        </a:rPr>
                        <a:t> - 3k </a:t>
                      </a:r>
                      <a:r>
                        <a:rPr lang="en-US" sz="1400" b="0" i="0" u="none" strike="noStrike" dirty="0" err="1">
                          <a:solidFill>
                            <a:srgbClr val="808080"/>
                          </a:solidFill>
                          <a:latin typeface="Tahoma"/>
                        </a:rPr>
                        <a:t>Tap&amp;Go</a:t>
                      </a:r>
                      <a:r>
                        <a:rPr lang="en-US" sz="1400" b="0" i="0" u="none" strike="noStrike" dirty="0">
                          <a:solidFill>
                            <a:srgbClr val="808080"/>
                          </a:solidFill>
                          <a:latin typeface="Tahoma"/>
                        </a:rPr>
                        <a:t> Comfort Trim </a:t>
                      </a:r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latin typeface="Tahoma"/>
                        </a:rPr>
                        <a:t>"Small" </a:t>
                      </a:r>
                      <a:r>
                        <a:rPr lang="en-US" sz="1400" b="0" i="0" u="none" strike="noStrike" dirty="0">
                          <a:solidFill>
                            <a:srgbClr val="808080"/>
                          </a:solidFill>
                          <a:latin typeface="Tahoma"/>
                        </a:rPr>
                        <a:t>680224200, 680224210</a:t>
                      </a:r>
                      <a:endParaRPr lang="en-US" sz="1400" b="1" i="0" u="none" strike="noStrike" dirty="0">
                        <a:solidFill>
                          <a:srgbClr val="696969"/>
                        </a:solidFill>
                        <a:latin typeface="Tahom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467"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FFFFFF"/>
                          </a:solidFill>
                          <a:latin typeface="Tahoma"/>
                        </a:rPr>
                        <a:t>Pos.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9696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FFFFFF"/>
                          </a:solidFill>
                          <a:latin typeface="Tahoma"/>
                        </a:rPr>
                        <a:t>Qty.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9696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FFFFFF"/>
                          </a:solidFill>
                          <a:latin typeface="Tahoma"/>
                        </a:rPr>
                        <a:t>Part No.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9696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FFFFFF"/>
                          </a:solidFill>
                          <a:latin typeface="Tahoma"/>
                        </a:rPr>
                        <a:t>Notes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9696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FFFFFF"/>
                          </a:solidFill>
                          <a:latin typeface="Tahoma"/>
                        </a:rPr>
                        <a:t>Description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9696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FFFFFF"/>
                          </a:solidFill>
                          <a:latin typeface="Tahoma"/>
                        </a:rPr>
                        <a:t>Specification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9696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>
                          <a:solidFill>
                            <a:srgbClr val="FFFFFF"/>
                          </a:solidFill>
                          <a:latin typeface="Tahoma"/>
                        </a:rPr>
                        <a:t>TI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9696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6118"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680224200 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NYLON CUTTING HEAD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COMFORT TRIM SMALL (DOLMAR)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0629"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2 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2 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369224010 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THREAD BUSH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0629"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3 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NYLON LINE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Ø 2,0 MM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0629"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4 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380224793 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HOUSING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0629"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5 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680224600 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ADAPTOR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0629"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6 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378224793 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SPRING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0629"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7 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380224796 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SPOOL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0629"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8 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380224798 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COVER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696969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" name="Picture 3" descr="https://www.ev-portal.com/Virtual_DataCatalogs/DOLMAR/DOLMAR/Logo/Logo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20688"/>
            <a:ext cx="10287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jetok">
  <a:themeElements>
    <a:clrScheme name="Majetok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ajetok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ajetok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</TotalTime>
  <Words>177</Words>
  <Application>Microsoft Office PowerPoint</Application>
  <PresentationFormat>Prezentácia na obrazovke (4:3)</PresentationFormat>
  <Paragraphs>195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Majetok</vt:lpstr>
      <vt:lpstr>Snímka 1</vt:lpstr>
      <vt:lpstr>Snímka 2</vt:lpstr>
      <vt:lpstr>Snímka 3</vt:lpstr>
      <vt:lpstr>Snímka 4</vt:lpstr>
      <vt:lpstr>Snímka 5</vt:lpstr>
      <vt:lpstr>Snímka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Marek</dc:creator>
  <cp:lastModifiedBy>Marek</cp:lastModifiedBy>
  <cp:revision>6</cp:revision>
  <dcterms:created xsi:type="dcterms:W3CDTF">2012-07-31T15:16:14Z</dcterms:created>
  <dcterms:modified xsi:type="dcterms:W3CDTF">2012-07-31T16:00:31Z</dcterms:modified>
</cp:coreProperties>
</file>